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61" r:id="rId2"/>
    <p:sldId id="262" r:id="rId3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3376" y="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d79796cc7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d79796cc7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d79796cc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d79796cc7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312800" y="497125"/>
            <a:ext cx="720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/>
        </p:nvSpPr>
        <p:spPr>
          <a:xfrm>
            <a:off x="312800" y="497125"/>
            <a:ext cx="720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Jeffrey Imrich</cp:lastModifiedBy>
  <cp:revision>1</cp:revision>
  <dcterms:modified xsi:type="dcterms:W3CDTF">2022-12-20T18:38:52Z</dcterms:modified>
</cp:coreProperties>
</file>